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3" r:id="rId3"/>
    <p:sldId id="274" r:id="rId4"/>
    <p:sldId id="257" r:id="rId5"/>
    <p:sldId id="263" r:id="rId6"/>
    <p:sldId id="272" r:id="rId7"/>
    <p:sldId id="264" r:id="rId8"/>
    <p:sldId id="265" r:id="rId9"/>
    <p:sldId id="258" r:id="rId10"/>
    <p:sldId id="277" r:id="rId11"/>
    <p:sldId id="259" r:id="rId12"/>
    <p:sldId id="260" r:id="rId13"/>
    <p:sldId id="261" r:id="rId14"/>
    <p:sldId id="262" r:id="rId15"/>
    <p:sldId id="278" r:id="rId16"/>
    <p:sldId id="267" r:id="rId17"/>
    <p:sldId id="268" r:id="rId18"/>
    <p:sldId id="269" r:id="rId19"/>
    <p:sldId id="270" r:id="rId20"/>
    <p:sldId id="271" r:id="rId21"/>
    <p:sldId id="275" r:id="rId22"/>
    <p:sldId id="27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2" d="100"/>
          <a:sy n="62" d="100"/>
        </p:scale>
        <p:origin x="-96" y="-6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7094"/>
            <a:ext cx="7772400" cy="1470025"/>
          </a:xfrm>
        </p:spPr>
        <p:txBody>
          <a:bodyPr anchor="b" anchorCtr="0"/>
          <a:lstStyle>
            <a:lvl1pPr>
              <a:defRPr sz="5400">
                <a:gradFill>
                  <a:gsLst>
                    <a:gs pos="0">
                      <a:schemeClr val="tx2"/>
                    </a:gs>
                    <a:gs pos="100000">
                      <a:schemeClr val="tx2">
                        <a:lumMod val="75000"/>
                      </a:schemeClr>
                    </a:gs>
                  </a:gsLst>
                  <a:lin ang="5400000" scaled="0"/>
                </a:gradFill>
                <a:effectLst>
                  <a:outerShdw blurRad="50800" dist="25400" dir="5400000" algn="t" rotWithShape="0">
                    <a:prstClr val="black">
                      <a:alpha val="40000"/>
                    </a:prstClr>
                  </a:outerShdw>
                </a:effectLst>
              </a:defRPr>
            </a:lvl1pPr>
          </a:lstStyle>
          <a:p>
            <a:r>
              <a:rPr lang="en-CA" smtClean="0"/>
              <a:t>Click to edit Master title style</a:t>
            </a:r>
            <a:endParaRPr/>
          </a:p>
        </p:txBody>
      </p:sp>
      <p:sp>
        <p:nvSpPr>
          <p:cNvPr id="3" name="Subtitle 2"/>
          <p:cNvSpPr>
            <a:spLocks noGrp="1"/>
          </p:cNvSpPr>
          <p:nvPr>
            <p:ph type="subTitle" idx="1"/>
          </p:nvPr>
        </p:nvSpPr>
        <p:spPr>
          <a:xfrm>
            <a:off x="685801" y="3810000"/>
            <a:ext cx="7770812" cy="1752600"/>
          </a:xfrm>
        </p:spPr>
        <p:txBody>
          <a:bodyPr>
            <a:normAutofit/>
          </a:bodyPr>
          <a:lstStyle>
            <a:lvl1pPr marL="0" indent="0" algn="ctr">
              <a:spcBef>
                <a:spcPts val="300"/>
              </a:spcBef>
              <a:buNone/>
              <a:defRPr sz="1600">
                <a:gradFill>
                  <a:gsLst>
                    <a:gs pos="0">
                      <a:schemeClr val="tx2"/>
                    </a:gs>
                    <a:gs pos="100000">
                      <a:schemeClr val="tx2">
                        <a:lumMod val="75000"/>
                      </a:schemeClr>
                    </a:gs>
                  </a:gsLst>
                  <a:lin ang="5400000" scaled="0"/>
                </a:gradFill>
                <a:effectLst>
                  <a:outerShdw blurRad="50800" dist="38100" dir="5400000" algn="t"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a:p>
        </p:txBody>
      </p:sp>
      <p:sp>
        <p:nvSpPr>
          <p:cNvPr id="4" name="Date Placeholder 3"/>
          <p:cNvSpPr>
            <a:spLocks noGrp="1"/>
          </p:cNvSpPr>
          <p:nvPr>
            <p:ph type="dt" sz="half" idx="10"/>
          </p:nvPr>
        </p:nvSpPr>
        <p:spPr/>
        <p:txBody>
          <a:bodyPr/>
          <a:lstStyle/>
          <a:p>
            <a:fld id="{1778F24D-EB19-4AE0-B015-2BEA6D5224F2}" type="datetimeFigureOut">
              <a:rPr lang="en-US" smtClean="0"/>
              <a:t>2013-11-18</a:t>
            </a:fld>
            <a:endParaRPr lang="en-US"/>
          </a:p>
        </p:txBody>
      </p:sp>
      <p:sp>
        <p:nvSpPr>
          <p:cNvPr id="5" name="Footer Placeholder 4"/>
          <p:cNvSpPr>
            <a:spLocks noGrp="1"/>
          </p:cNvSpPr>
          <p:nvPr>
            <p:ph type="ftr" sz="quarter" idx="11"/>
          </p:nvPr>
        </p:nvSpPr>
        <p:spPr/>
        <p:txBody>
          <a:bodyPr/>
          <a:lstStyle/>
          <a:p>
            <a:endParaRPr lang="en-US"/>
          </a:p>
        </p:txBody>
      </p:sp>
      <p:pic>
        <p:nvPicPr>
          <p:cNvPr id="7" name="Picture 6" descr="CoverGlyph.png"/>
          <p:cNvPicPr>
            <a:picLocks noChangeAspect="1"/>
          </p:cNvPicPr>
          <p:nvPr/>
        </p:nvPicPr>
        <p:blipFill>
          <a:blip r:embed="rId2"/>
          <a:stretch>
            <a:fillRect/>
          </a:stretch>
        </p:blipFill>
        <p:spPr>
          <a:xfrm>
            <a:off x="4010025" y="3048000"/>
            <a:ext cx="1123950" cy="77152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738282"/>
            <a:ext cx="7770813" cy="1048870"/>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2286000" y="457200"/>
            <a:ext cx="4572000" cy="3173506"/>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685800" y="5181600"/>
            <a:ext cx="7770813" cy="685800"/>
          </a:xfrm>
        </p:spPr>
        <p:txBody>
          <a:bodyPr vert="horz" lIns="91440" tIns="45720" rIns="91440" bIns="45720" rtlCol="0">
            <a:normAutofit/>
          </a:bodyPr>
          <a:lstStyle>
            <a:lvl1pPr marL="0" indent="0" algn="ctr">
              <a:spcBef>
                <a:spcPts val="3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CA" smtClean="0"/>
              <a:t>Click to edit Master text styles</a:t>
            </a:r>
          </a:p>
        </p:txBody>
      </p:sp>
      <p:sp>
        <p:nvSpPr>
          <p:cNvPr id="5" name="Date Placeholder 4"/>
          <p:cNvSpPr>
            <a:spLocks noGrp="1"/>
          </p:cNvSpPr>
          <p:nvPr>
            <p:ph type="dt" sz="half" idx="10"/>
          </p:nvPr>
        </p:nvSpPr>
        <p:spPr/>
        <p:txBody>
          <a:bodyPr/>
          <a:lstStyle/>
          <a:p>
            <a:fld id="{1778F24D-EB19-4AE0-B015-2BEA6D5224F2}" type="datetimeFigureOut">
              <a:rPr lang="en-US" smtClean="0"/>
              <a:t>2013-11-18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4890247"/>
            <a:ext cx="1645920" cy="170411"/>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2286000" indent="-457200">
              <a:defRPr/>
            </a:lvl6pPr>
            <a:lvl7pPr marL="2286000" indent="-457200">
              <a:defRPr/>
            </a:lvl7pPr>
            <a:lvl8pPr marL="2286000" indent="-457200">
              <a:defRPr/>
            </a:lvl8pPr>
            <a:lvl9pPr marL="2286000" indent="-457200">
              <a:defRPr/>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1778F24D-EB19-4AE0-B015-2BEA6D5224F2}" type="datetimeFigureOut">
              <a:rPr lang="en-US" smtClean="0"/>
              <a:t>2013-11-18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7882"/>
            <a:ext cx="1524000" cy="5325036"/>
          </a:xfrm>
        </p:spPr>
        <p:txBody>
          <a:bodyPr vert="eaVert"/>
          <a:lstStyle/>
          <a:p>
            <a:r>
              <a:rPr lang="en-CA" smtClean="0"/>
              <a:t>Click to edit Master title style</a:t>
            </a:r>
            <a:endParaRPr/>
          </a:p>
        </p:txBody>
      </p:sp>
      <p:sp>
        <p:nvSpPr>
          <p:cNvPr id="3" name="Vertical Text Placeholder 2"/>
          <p:cNvSpPr>
            <a:spLocks noGrp="1"/>
          </p:cNvSpPr>
          <p:nvPr>
            <p:ph type="body" orient="vert" idx="1"/>
          </p:nvPr>
        </p:nvSpPr>
        <p:spPr>
          <a:xfrm>
            <a:off x="685800" y="537882"/>
            <a:ext cx="5889812" cy="5325036"/>
          </a:xfrm>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1778F24D-EB19-4AE0-B015-2BEA6D5224F2}" type="datetimeFigureOut">
              <a:rPr lang="en-US" smtClean="0"/>
              <a:t>2013-11-18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rot="5400000">
            <a:off x="6052928" y="3115195"/>
            <a:ext cx="1645920" cy="170411"/>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1778F24D-EB19-4AE0-B015-2BEA6D5224F2}" type="datetimeFigureOut">
              <a:rPr lang="en-US" smtClean="0"/>
              <a:t>2013-11-18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626440"/>
            <a:ext cx="7770813" cy="1472184"/>
          </a:xfrm>
        </p:spPr>
        <p:txBody>
          <a:bodyPr anchor="b" anchorCtr="0"/>
          <a:lstStyle>
            <a:lvl1pPr algn="ctr">
              <a:defRPr sz="5400" b="0" i="0" cap="none" baseline="0"/>
            </a:lvl1pPr>
          </a:lstStyle>
          <a:p>
            <a:r>
              <a:rPr lang="en-CA" smtClean="0"/>
              <a:t>Click to edit Master title style</a:t>
            </a:r>
            <a:endParaRPr/>
          </a:p>
        </p:txBody>
      </p:sp>
      <p:sp>
        <p:nvSpPr>
          <p:cNvPr id="3" name="Text Placeholder 2"/>
          <p:cNvSpPr>
            <a:spLocks noGrp="1"/>
          </p:cNvSpPr>
          <p:nvPr>
            <p:ph type="body" idx="1"/>
          </p:nvPr>
        </p:nvSpPr>
        <p:spPr>
          <a:xfrm>
            <a:off x="685800" y="3813048"/>
            <a:ext cx="7770813" cy="1755648"/>
          </a:xfrm>
        </p:spPr>
        <p:txBody>
          <a:bodyPr anchor="t" anchorCtr="0">
            <a:normAutofit/>
          </a:bodyPr>
          <a:lstStyle>
            <a:lvl1pPr marL="0" indent="0" algn="ctr">
              <a:spcBef>
                <a:spcPts val="300"/>
              </a:spcBef>
              <a:buNone/>
              <a:defRPr sz="16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1778F24D-EB19-4AE0-B015-2BEA6D5224F2}" type="datetimeFigureOut">
              <a:rPr lang="en-US" smtClean="0"/>
              <a:t>2013-11-18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0D9BD3-E57B-4194-A545-2804EB95D970}" type="slidenum">
              <a:rPr lang="en-US" smtClean="0"/>
              <a:t>‹#›</a:t>
            </a:fld>
            <a:endParaRPr lang="en-US"/>
          </a:p>
        </p:txBody>
      </p:sp>
      <p:pic>
        <p:nvPicPr>
          <p:cNvPr id="7" name="Picture 6" descr="Glyph-SectionHeader.png"/>
          <p:cNvPicPr>
            <a:picLocks noChangeAspect="1"/>
          </p:cNvPicPr>
          <p:nvPr/>
        </p:nvPicPr>
        <p:blipFill>
          <a:blip r:embed="rId2"/>
          <a:stretch>
            <a:fillRect/>
          </a:stretch>
        </p:blipFill>
        <p:spPr>
          <a:xfrm>
            <a:off x="4038600" y="3174066"/>
            <a:ext cx="1066800" cy="5905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Content Placeholder 2"/>
          <p:cNvSpPr>
            <a:spLocks noGrp="1"/>
          </p:cNvSpPr>
          <p:nvPr>
            <p:ph sz="half" idx="1"/>
          </p:nvPr>
        </p:nvSpPr>
        <p:spPr>
          <a:xfrm>
            <a:off x="685800" y="2209801"/>
            <a:ext cx="3657600" cy="3657600"/>
          </a:xfrm>
        </p:spPr>
        <p:txBody>
          <a:bodyPr>
            <a:normAutofit/>
          </a:bodyPr>
          <a:lstStyle>
            <a:lvl1pPr>
              <a:defRPr sz="22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Content Placeholder 3"/>
          <p:cNvSpPr>
            <a:spLocks noGrp="1"/>
          </p:cNvSpPr>
          <p:nvPr>
            <p:ph sz="half" idx="2"/>
          </p:nvPr>
        </p:nvSpPr>
        <p:spPr>
          <a:xfrm>
            <a:off x="4800600" y="2209801"/>
            <a:ext cx="3657600" cy="3657600"/>
          </a:xfrm>
        </p:spPr>
        <p:txBody>
          <a:bodyPr>
            <a:normAutofit/>
          </a:bodyPr>
          <a:lstStyle>
            <a:lvl1pPr>
              <a:defRPr sz="2200"/>
            </a:lvl1pPr>
            <a:lvl2pPr>
              <a:defRPr sz="20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Date Placeholder 4"/>
          <p:cNvSpPr>
            <a:spLocks noGrp="1"/>
          </p:cNvSpPr>
          <p:nvPr>
            <p:ph type="dt" sz="half" idx="10"/>
          </p:nvPr>
        </p:nvSpPr>
        <p:spPr/>
        <p:txBody>
          <a:bodyPr/>
          <a:lstStyle/>
          <a:p>
            <a:fld id="{1778F24D-EB19-4AE0-B015-2BEA6D5224F2}" type="datetimeFigureOut">
              <a:rPr lang="en-US" smtClean="0"/>
              <a:t>2013-11-18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a:p>
        </p:txBody>
      </p:sp>
      <p:sp>
        <p:nvSpPr>
          <p:cNvPr id="3" name="Text Placeholder 2"/>
          <p:cNvSpPr>
            <a:spLocks noGrp="1"/>
          </p:cNvSpPr>
          <p:nvPr>
            <p:ph type="body" idx="1"/>
          </p:nvPr>
        </p:nvSpPr>
        <p:spPr>
          <a:xfrm>
            <a:off x="6858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685800" y="2819400"/>
            <a:ext cx="3657600" cy="3048000"/>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Text Placeholder 4"/>
          <p:cNvSpPr>
            <a:spLocks noGrp="1"/>
          </p:cNvSpPr>
          <p:nvPr>
            <p:ph type="body" sz="quarter" idx="3"/>
          </p:nvPr>
        </p:nvSpPr>
        <p:spPr>
          <a:xfrm>
            <a:off x="4800600" y="2027238"/>
            <a:ext cx="3657600" cy="639762"/>
          </a:xfrm>
        </p:spPr>
        <p:txBody>
          <a:bodyPr anchor="ctr" anchorCtr="0"/>
          <a:lstStyle>
            <a:lvl1pPr marL="0" indent="0" algn="ctr">
              <a:spcBef>
                <a:spcPts val="300"/>
              </a:spcBef>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800600" y="2819400"/>
            <a:ext cx="3657600" cy="3048000"/>
          </a:xfrm>
        </p:spPr>
        <p:txBody>
          <a:bodyPr>
            <a:normAutofit/>
          </a:bodyPr>
          <a:lstStyle>
            <a:lvl1pPr>
              <a:defRPr sz="2000"/>
            </a:lvl1pPr>
            <a:lvl2pPr>
              <a:defRPr sz="1800"/>
            </a:lvl2pPr>
            <a:lvl3pPr>
              <a:defRPr sz="1800"/>
            </a:lvl3pPr>
            <a:lvl4pPr>
              <a:defRPr sz="1800"/>
            </a:lvl4pPr>
            <a:lvl5pPr>
              <a:defRPr sz="1800"/>
            </a:lvl5pPr>
            <a:lvl6pPr marL="2290763" indent="-461963">
              <a:defRPr sz="1600"/>
            </a:lvl6pPr>
            <a:lvl7pPr marL="2290763" indent="-461963">
              <a:defRPr sz="1600"/>
            </a:lvl7pPr>
            <a:lvl8pPr marL="2290763" indent="-461963">
              <a:defRPr sz="1600"/>
            </a:lvl8pPr>
            <a:lvl9pPr marL="2290763" indent="-461963">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7" name="Date Placeholder 6"/>
          <p:cNvSpPr>
            <a:spLocks noGrp="1"/>
          </p:cNvSpPr>
          <p:nvPr>
            <p:ph type="dt" sz="half" idx="10"/>
          </p:nvPr>
        </p:nvSpPr>
        <p:spPr/>
        <p:txBody>
          <a:bodyPr/>
          <a:lstStyle/>
          <a:p>
            <a:fld id="{1778F24D-EB19-4AE0-B015-2BEA6D5224F2}" type="datetimeFigureOut">
              <a:rPr lang="en-US" smtClean="0"/>
              <a:t>2013-11-18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0D9BD3-E57B-4194-A545-2804EB95D970}" type="slidenum">
              <a:rPr lang="en-US" smtClean="0"/>
              <a:t>‹#›</a:t>
            </a:fld>
            <a:endParaRPr lang="en-US"/>
          </a:p>
        </p:txBody>
      </p:sp>
      <p:pic>
        <p:nvPicPr>
          <p:cNvPr id="11"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Date Placeholder 2"/>
          <p:cNvSpPr>
            <a:spLocks noGrp="1"/>
          </p:cNvSpPr>
          <p:nvPr>
            <p:ph type="dt" sz="half" idx="10"/>
          </p:nvPr>
        </p:nvSpPr>
        <p:spPr/>
        <p:txBody>
          <a:bodyPr/>
          <a:lstStyle/>
          <a:p>
            <a:fld id="{1778F24D-EB19-4AE0-B015-2BEA6D5224F2}" type="datetimeFigureOut">
              <a:rPr lang="en-US" smtClean="0"/>
              <a:t>2013-11-18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0D9BD3-E57B-4194-A545-2804EB95D970}" type="slidenum">
              <a:rPr lang="en-US" smtClean="0"/>
              <a:t>‹#›</a:t>
            </a:fld>
            <a:endParaRPr lang="en-US"/>
          </a:p>
        </p:txBody>
      </p:sp>
      <p:pic>
        <p:nvPicPr>
          <p:cNvPr id="8" name="Picture 2" descr="HR-Glyph-R3.png"/>
          <p:cNvPicPr>
            <a:picLocks noChangeAspect="1" noChangeArrowheads="1"/>
          </p:cNvPicPr>
          <p:nvPr/>
        </p:nvPicPr>
        <p:blipFill>
          <a:blip r:embed="rId2" cstate="print"/>
          <a:srcRect/>
          <a:stretch>
            <a:fillRect/>
          </a:stretch>
        </p:blipFill>
        <p:spPr bwMode="auto">
          <a:xfrm>
            <a:off x="3749040" y="1658992"/>
            <a:ext cx="1645920" cy="170411"/>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78F24D-EB19-4AE0-B015-2BEA6D5224F2}" type="datetimeFigureOut">
              <a:rPr lang="en-US" smtClean="0"/>
              <a:t>2013-11-18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0D9BD3-E57B-4194-A545-2804EB95D97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6" y="914400"/>
            <a:ext cx="3657600" cy="1162050"/>
          </a:xfrm>
        </p:spPr>
        <p:txBody>
          <a:bodyPr anchor="b"/>
          <a:lstStyle>
            <a:lvl1pPr algn="ctr">
              <a:defRPr sz="3800" b="0"/>
            </a:lvl1pPr>
          </a:lstStyle>
          <a:p>
            <a:r>
              <a:rPr lang="en-CA" smtClean="0"/>
              <a:t>Click to edit Master title style</a:t>
            </a:r>
            <a:endParaRPr/>
          </a:p>
        </p:txBody>
      </p:sp>
      <p:sp>
        <p:nvSpPr>
          <p:cNvPr id="3" name="Content Placeholder 2"/>
          <p:cNvSpPr>
            <a:spLocks noGrp="1"/>
          </p:cNvSpPr>
          <p:nvPr>
            <p:ph idx="1"/>
          </p:nvPr>
        </p:nvSpPr>
        <p:spPr>
          <a:xfrm>
            <a:off x="4796118" y="457199"/>
            <a:ext cx="3657600" cy="5410201"/>
          </a:xfrm>
        </p:spPr>
        <p:txBody>
          <a:bodyPr>
            <a:normAutofit/>
          </a:bodyPr>
          <a:lstStyle>
            <a:lvl1pPr>
              <a:defRPr sz="2400"/>
            </a:lvl1pPr>
            <a:lvl2pPr>
              <a:defRPr sz="2200"/>
            </a:lvl2pPr>
            <a:lvl3pPr>
              <a:defRPr sz="2000"/>
            </a:lvl3pPr>
            <a:lvl4pPr>
              <a:defRPr sz="1800"/>
            </a:lvl4pPr>
            <a:lvl5pPr>
              <a:defRPr sz="1800"/>
            </a:lvl5pPr>
            <a:lvl6pPr marL="2290763" indent="-461963">
              <a:tabLst/>
              <a:defRPr sz="2000"/>
            </a:lvl6pPr>
            <a:lvl7pPr marL="2290763" indent="-461963">
              <a:tabLst/>
              <a:defRPr sz="2000"/>
            </a:lvl7pPr>
            <a:lvl8pPr marL="2290763" indent="-461963">
              <a:tabLst/>
              <a:defRPr sz="2000"/>
            </a:lvl8pPr>
            <a:lvl9pPr marL="2290763" indent="-461963">
              <a:tabLst/>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Text Placeholder 3"/>
          <p:cNvSpPr>
            <a:spLocks noGrp="1"/>
          </p:cNvSpPr>
          <p:nvPr>
            <p:ph type="body" sz="half" idx="2"/>
          </p:nvPr>
        </p:nvSpPr>
        <p:spPr>
          <a:xfrm>
            <a:off x="658906" y="2590799"/>
            <a:ext cx="3657600" cy="2895601"/>
          </a:xfrm>
        </p:spPr>
        <p:txBody>
          <a:bodyPr>
            <a:normAutofit/>
          </a:bodyPr>
          <a:lstStyle>
            <a:lvl1pPr marL="0" indent="0" algn="ctr">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1778F24D-EB19-4AE0-B015-2BEA6D5224F2}" type="datetimeFigureOut">
              <a:rPr lang="en-US" smtClean="0"/>
              <a:t>2013-11-18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10" name="Picture 2" descr="HR-Glyph-R3.png"/>
          <p:cNvPicPr>
            <a:picLocks noChangeAspect="1" noChangeArrowheads="1"/>
          </p:cNvPicPr>
          <p:nvPr/>
        </p:nvPicPr>
        <p:blipFill>
          <a:blip r:embed="rId2" cstate="print"/>
          <a:srcRect/>
          <a:stretch>
            <a:fillRect/>
          </a:stretch>
        </p:blipFill>
        <p:spPr bwMode="auto">
          <a:xfrm>
            <a:off x="1664746" y="2286000"/>
            <a:ext cx="1645920" cy="170411"/>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99013" y="914400"/>
            <a:ext cx="3657600" cy="1161288"/>
          </a:xfrm>
          <a:effectLst/>
        </p:spPr>
        <p:txBody>
          <a:bodyPr vert="horz" lIns="91440" tIns="45720" rIns="91440" bIns="45720" rtlCol="0" anchor="b" anchorCtr="0">
            <a:noAutofit/>
          </a:bodyPr>
          <a:lstStyle>
            <a:lvl1pPr algn="ctr" defTabSz="914400" rtl="0" eaLnBrk="1" latinLnBrk="0" hangingPunct="1">
              <a:spcBef>
                <a:spcPct val="0"/>
              </a:spcBef>
              <a:buNone/>
              <a:defRPr sz="3800" b="0" kern="1200">
                <a:solidFill>
                  <a:schemeClr val="tx2"/>
                </a:solidFill>
                <a:effectLst>
                  <a:outerShdw blurRad="38100" dist="12700" algn="l" rotWithShape="0">
                    <a:prstClr val="black">
                      <a:alpha val="40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658906" y="457200"/>
            <a:ext cx="3657600" cy="5413248"/>
          </a:xfrm>
          <a:ln w="101600">
            <a:solidFill>
              <a:schemeClr val="tx1"/>
            </a:solidFill>
            <a:miter lim="800000"/>
          </a:ln>
          <a:effectLst>
            <a:outerShdw blurRad="50800" dist="381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4799013" y="2587752"/>
            <a:ext cx="3657600" cy="2898648"/>
          </a:xfrm>
        </p:spPr>
        <p:txBody>
          <a:bodyPr vert="horz" lIns="91440" tIns="45720" rIns="91440" bIns="45720" rtlCol="0">
            <a:normAutofit/>
          </a:bodyPr>
          <a:lstStyle>
            <a:lvl1pPr marL="0" indent="0" algn="ctr">
              <a:spcBef>
                <a:spcPts val="600"/>
              </a:spcBef>
              <a:buNone/>
              <a:defRPr sz="180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2000"/>
              </a:spcBef>
              <a:buClr>
                <a:schemeClr val="accent3"/>
              </a:buClr>
              <a:buFont typeface="Wingdings" pitchFamily="2" charset="2"/>
              <a:buNone/>
            </a:pPr>
            <a:r>
              <a:rPr lang="en-CA" smtClean="0"/>
              <a:t>Click to edit Master text styles</a:t>
            </a:r>
          </a:p>
        </p:txBody>
      </p:sp>
      <p:sp>
        <p:nvSpPr>
          <p:cNvPr id="5" name="Date Placeholder 4"/>
          <p:cNvSpPr>
            <a:spLocks noGrp="1"/>
          </p:cNvSpPr>
          <p:nvPr>
            <p:ph type="dt" sz="half" idx="10"/>
          </p:nvPr>
        </p:nvSpPr>
        <p:spPr/>
        <p:txBody>
          <a:bodyPr/>
          <a:lstStyle/>
          <a:p>
            <a:fld id="{1778F24D-EB19-4AE0-B015-2BEA6D5224F2}" type="datetimeFigureOut">
              <a:rPr lang="en-US" smtClean="0"/>
              <a:t>2013-11-18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0D9BD3-E57B-4194-A545-2804EB95D970}" type="slidenum">
              <a:rPr lang="en-US" smtClean="0"/>
              <a:t>‹#›</a:t>
            </a:fld>
            <a:endParaRPr lang="en-US"/>
          </a:p>
        </p:txBody>
      </p:sp>
      <p:pic>
        <p:nvPicPr>
          <p:cNvPr id="9" name="Picture 2" descr="HR-Glyph-R3.png"/>
          <p:cNvPicPr>
            <a:picLocks noChangeAspect="1" noChangeArrowheads="1"/>
          </p:cNvPicPr>
          <p:nvPr/>
        </p:nvPicPr>
        <p:blipFill>
          <a:blip r:embed="rId2" cstate="print"/>
          <a:srcRect/>
          <a:stretch>
            <a:fillRect/>
          </a:stretch>
        </p:blipFill>
        <p:spPr bwMode="auto">
          <a:xfrm>
            <a:off x="5804853" y="2286000"/>
            <a:ext cx="1645920" cy="170411"/>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305300" y="6289115"/>
            <a:ext cx="5334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90D9BD3-E57B-4194-A545-2804EB95D970}" type="slidenum">
              <a:rPr lang="en-US" smtClean="0"/>
              <a:t>‹#›</a:t>
            </a:fld>
            <a:endParaRPr lang="en-US"/>
          </a:p>
        </p:txBody>
      </p:sp>
      <p:sp>
        <p:nvSpPr>
          <p:cNvPr id="2" name="Title Placeholder 1"/>
          <p:cNvSpPr>
            <a:spLocks noGrp="1"/>
          </p:cNvSpPr>
          <p:nvPr>
            <p:ph type="title"/>
          </p:nvPr>
        </p:nvSpPr>
        <p:spPr>
          <a:xfrm>
            <a:off x="685800" y="67236"/>
            <a:ext cx="7770813" cy="1371600"/>
          </a:xfrm>
          <a:prstGeom prst="rect">
            <a:avLst/>
          </a:prstGeom>
          <a:effectLst/>
        </p:spPr>
        <p:txBody>
          <a:bodyPr vert="horz" lIns="91440" tIns="45720" rIns="91440" bIns="45720" rtlCol="0" anchor="ctr" anchorCtr="0">
            <a:noAutofit/>
          </a:bodyPr>
          <a:lstStyle/>
          <a:p>
            <a:r>
              <a:rPr lang="en-CA" smtClean="0"/>
              <a:t>Click to edit Master title style</a:t>
            </a:r>
            <a:endParaRPr/>
          </a:p>
        </p:txBody>
      </p:sp>
      <p:sp>
        <p:nvSpPr>
          <p:cNvPr id="3" name="Text Placeholder 2"/>
          <p:cNvSpPr>
            <a:spLocks noGrp="1"/>
          </p:cNvSpPr>
          <p:nvPr>
            <p:ph type="body" idx="1"/>
          </p:nvPr>
        </p:nvSpPr>
        <p:spPr>
          <a:xfrm>
            <a:off x="685800" y="2209800"/>
            <a:ext cx="7770813" cy="3657600"/>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2"/>
          </p:nvPr>
        </p:nvSpPr>
        <p:spPr>
          <a:xfrm>
            <a:off x="6400800" y="6289115"/>
            <a:ext cx="237564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78F24D-EB19-4AE0-B015-2BEA6D5224F2}" type="datetimeFigureOut">
              <a:rPr lang="en-US" smtClean="0"/>
              <a:t>2013-11-18</a:t>
            </a:fld>
            <a:endParaRPr lang="en-US"/>
          </a:p>
        </p:txBody>
      </p:sp>
      <p:sp>
        <p:nvSpPr>
          <p:cNvPr id="5" name="Footer Placeholder 4"/>
          <p:cNvSpPr>
            <a:spLocks noGrp="1"/>
          </p:cNvSpPr>
          <p:nvPr>
            <p:ph type="ftr" sz="quarter" idx="3"/>
          </p:nvPr>
        </p:nvSpPr>
        <p:spPr>
          <a:xfrm>
            <a:off x="349624" y="6289115"/>
            <a:ext cx="315557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5000" kern="1200">
          <a:solidFill>
            <a:schemeClr val="tx2"/>
          </a:solidFill>
          <a:effectLst>
            <a:outerShdw blurRad="38100" dist="12700" algn="l" rotWithShape="0">
              <a:prstClr val="black">
                <a:alpha val="40000"/>
              </a:prstClr>
            </a:outerShdw>
          </a:effectLst>
          <a:latin typeface="+mj-lt"/>
          <a:ea typeface="+mj-ea"/>
          <a:cs typeface="+mj-cs"/>
        </a:defRPr>
      </a:lvl1pPr>
    </p:titleStyle>
    <p:bodyStyle>
      <a:lvl1pPr marL="457200" indent="-457200" algn="l" defTabSz="914400" rtl="0" eaLnBrk="1" latinLnBrk="0" hangingPunct="1">
        <a:spcBef>
          <a:spcPts val="2000"/>
        </a:spcBef>
        <a:buClr>
          <a:schemeClr val="accent3"/>
        </a:buClr>
        <a:buFont typeface="Wingdings" pitchFamily="2" charset="2"/>
        <a:buChar char=""/>
        <a:defRPr sz="2400" kern="1200">
          <a:solidFill>
            <a:schemeClr val="tx2"/>
          </a:solidFill>
          <a:latin typeface="+mn-lt"/>
          <a:ea typeface="+mn-ea"/>
          <a:cs typeface="+mn-cs"/>
        </a:defRPr>
      </a:lvl1pPr>
      <a:lvl2pPr marL="914400" indent="-457200" algn="l" defTabSz="914400" rtl="0" eaLnBrk="1" latinLnBrk="0" hangingPunct="1">
        <a:spcBef>
          <a:spcPts val="600"/>
        </a:spcBef>
        <a:buClr>
          <a:schemeClr val="accent3">
            <a:lumMod val="50000"/>
          </a:schemeClr>
        </a:buClr>
        <a:buFont typeface="Wingdings" pitchFamily="2" charset="2"/>
        <a:buChar char=""/>
        <a:defRPr sz="2200" kern="1200">
          <a:solidFill>
            <a:schemeClr val="tx2"/>
          </a:solidFill>
          <a:latin typeface="+mn-lt"/>
          <a:ea typeface="+mn-ea"/>
          <a:cs typeface="+mn-cs"/>
        </a:defRPr>
      </a:lvl2pPr>
      <a:lvl3pPr marL="1371600" indent="-457200" algn="l" defTabSz="914400" rtl="0" eaLnBrk="1" latinLnBrk="0" hangingPunct="1">
        <a:spcBef>
          <a:spcPts val="600"/>
        </a:spcBef>
        <a:buClr>
          <a:schemeClr val="accent3"/>
        </a:buClr>
        <a:buFont typeface="Wingdings" pitchFamily="2" charset="2"/>
        <a:buChar char=""/>
        <a:defRPr sz="2000" kern="1200">
          <a:solidFill>
            <a:schemeClr val="tx2"/>
          </a:solidFill>
          <a:latin typeface="+mn-lt"/>
          <a:ea typeface="+mn-ea"/>
          <a:cs typeface="+mn-cs"/>
        </a:defRPr>
      </a:lvl3pPr>
      <a:lvl4pPr marL="1828800" indent="-457200" algn="l" defTabSz="914400" rtl="0" eaLnBrk="1" latinLnBrk="0" hangingPunct="1">
        <a:spcBef>
          <a:spcPts val="600"/>
        </a:spcBef>
        <a:buClr>
          <a:schemeClr val="accent3">
            <a:lumMod val="50000"/>
          </a:schemeClr>
        </a:buClr>
        <a:buFont typeface="Wingdings" pitchFamily="2" charset="2"/>
        <a:buChar char=""/>
        <a:defRPr sz="1800" kern="1200">
          <a:solidFill>
            <a:schemeClr val="tx2"/>
          </a:solidFill>
          <a:latin typeface="+mn-lt"/>
          <a:ea typeface="+mn-ea"/>
          <a:cs typeface="+mn-cs"/>
        </a:defRPr>
      </a:lvl4pPr>
      <a:lvl5pPr marL="2286000" indent="-457200" algn="l" defTabSz="914400" rtl="0" eaLnBrk="1" latinLnBrk="0" hangingPunct="1">
        <a:spcBef>
          <a:spcPts val="600"/>
        </a:spcBef>
        <a:buClr>
          <a:schemeClr val="accent3"/>
        </a:buClr>
        <a:buFont typeface="Wingdings" pitchFamily="2" charset="2"/>
        <a:buChar char=""/>
        <a:defRPr sz="1800" kern="1200">
          <a:solidFill>
            <a:schemeClr val="tx2"/>
          </a:solidFill>
          <a:latin typeface="+mn-lt"/>
          <a:ea typeface="+mn-ea"/>
          <a:cs typeface="+mn-cs"/>
        </a:defRPr>
      </a:lvl5pPr>
      <a:lvl6pPr marL="2743200" indent="-461963" algn="l" defTabSz="914400" rtl="0" eaLnBrk="1" latinLnBrk="0" hangingPunct="1">
        <a:spcBef>
          <a:spcPct val="20000"/>
        </a:spcBef>
        <a:buClr>
          <a:schemeClr val="accent3">
            <a:lumMod val="50000"/>
          </a:schemeClr>
        </a:buClr>
        <a:buFont typeface="Wingdings" pitchFamily="2" charset="2"/>
        <a:buChar char=""/>
        <a:defRPr sz="1800" kern="1200">
          <a:solidFill>
            <a:schemeClr val="tx1"/>
          </a:solidFill>
          <a:latin typeface="+mn-lt"/>
          <a:ea typeface="+mn-ea"/>
          <a:cs typeface="+mn-cs"/>
        </a:defRPr>
      </a:lvl6pPr>
      <a:lvl7pPr marL="3205163" indent="-461963" algn="l" defTabSz="914400" rtl="0" eaLnBrk="1" latinLnBrk="0" hangingPunct="1">
        <a:spcBef>
          <a:spcPct val="20000"/>
        </a:spcBef>
        <a:buClr>
          <a:schemeClr val="accent3"/>
        </a:buClr>
        <a:buFont typeface="Wingdings" pitchFamily="2" charset="2"/>
        <a:buChar char=""/>
        <a:defRPr sz="1800" kern="1200">
          <a:solidFill>
            <a:schemeClr val="tx1"/>
          </a:solidFill>
          <a:latin typeface="+mn-lt"/>
          <a:ea typeface="+mn-ea"/>
          <a:cs typeface="+mn-cs"/>
        </a:defRPr>
      </a:lvl7pPr>
      <a:lvl8pPr marL="3657600" indent="-461963" algn="l" defTabSz="914400" rtl="0" eaLnBrk="1" latinLnBrk="0" hangingPunct="1">
        <a:spcBef>
          <a:spcPct val="20000"/>
        </a:spcBef>
        <a:buClr>
          <a:schemeClr val="accent3">
            <a:lumMod val="50000"/>
          </a:schemeClr>
        </a:buClr>
        <a:buFont typeface="Wingdings" pitchFamily="2" charset="2"/>
        <a:buChar char=""/>
        <a:defRPr sz="1800" kern="1200">
          <a:solidFill>
            <a:schemeClr val="tx1"/>
          </a:solidFill>
          <a:latin typeface="+mn-lt"/>
          <a:ea typeface="+mn-ea"/>
          <a:cs typeface="+mn-cs"/>
        </a:defRPr>
      </a:lvl8pPr>
      <a:lvl9pPr marL="4119563" indent="-461963" algn="l" defTabSz="914400" rtl="0" eaLnBrk="1" latinLnBrk="0" hangingPunct="1">
        <a:spcBef>
          <a:spcPct val="20000"/>
        </a:spcBef>
        <a:buClr>
          <a:schemeClr val="accent3"/>
        </a:buClr>
        <a:buFont typeface="Wingdings" pitchFamily="2" charset="2"/>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j4JOjcDFtB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Qa7icmqgsow"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Space Shuttle Challenger</a:t>
            </a:r>
            <a:endParaRPr lang="en-CA" dirty="0"/>
          </a:p>
        </p:txBody>
      </p:sp>
      <p:sp>
        <p:nvSpPr>
          <p:cNvPr id="3" name="Subtitle 2"/>
          <p:cNvSpPr>
            <a:spLocks noGrp="1"/>
          </p:cNvSpPr>
          <p:nvPr>
            <p:ph type="subTitle" idx="1"/>
          </p:nvPr>
        </p:nvSpPr>
        <p:spPr/>
        <p:txBody>
          <a:bodyPr/>
          <a:lstStyle/>
          <a:p>
            <a:endParaRPr lang="en-CA"/>
          </a:p>
        </p:txBody>
      </p:sp>
    </p:spTree>
    <p:extLst>
      <p:ext uri="{BB962C8B-B14F-4D97-AF65-F5344CB8AC3E}">
        <p14:creationId xmlns:p14="http://schemas.microsoft.com/office/powerpoint/2010/main" val="251184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dirty="0">
                <a:hlinkClick r:id="rId2"/>
              </a:rPr>
              <a:t>http://www.youtube.com/watch?v=</a:t>
            </a:r>
            <a:r>
              <a:rPr lang="en-CA" dirty="0" smtClean="0">
                <a:hlinkClick r:id="rId2"/>
              </a:rPr>
              <a:t>j4JOjcDFtBE</a:t>
            </a:r>
            <a:r>
              <a:rPr lang="en-CA" dirty="0" smtClean="0"/>
              <a:t> </a:t>
            </a:r>
            <a:endParaRPr lang="en-CA" dirty="0"/>
          </a:p>
        </p:txBody>
      </p:sp>
    </p:spTree>
    <p:extLst>
      <p:ext uri="{BB962C8B-B14F-4D97-AF65-F5344CB8AC3E}">
        <p14:creationId xmlns:p14="http://schemas.microsoft.com/office/powerpoint/2010/main" val="3983130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US" dirty="0" smtClean="0"/>
              <a:t>The </a:t>
            </a:r>
            <a:r>
              <a:rPr lang="en-US" dirty="0"/>
              <a:t>disaster resulted in a 32-month hiatus in the shuttle program </a:t>
            </a:r>
            <a:r>
              <a:rPr lang="en-US" dirty="0" smtClean="0"/>
              <a:t> </a:t>
            </a:r>
            <a:endParaRPr lang="en-CA" dirty="0"/>
          </a:p>
        </p:txBody>
      </p:sp>
    </p:spTree>
    <p:extLst>
      <p:ext uri="{BB962C8B-B14F-4D97-AF65-F5344CB8AC3E}">
        <p14:creationId xmlns:p14="http://schemas.microsoft.com/office/powerpoint/2010/main" val="3504123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r>
              <a:rPr lang="en-US" dirty="0" smtClean="0"/>
              <a:t>The Challenger was carrying several payloads into space including:</a:t>
            </a:r>
            <a:endParaRPr lang="en-US" dirty="0"/>
          </a:p>
          <a:p>
            <a:r>
              <a:rPr lang="en-US" dirty="0"/>
              <a:t>The Spartan-Halley Science Package which was supposed to study Halley’s comet and take pictures of it. It was the biggest, most high tech communication station ever built. The Tracking and Data Relay Satellite, which was supposed to control all spy satellites orbiting Earth</a:t>
            </a:r>
            <a:r>
              <a:rPr lang="en-US" dirty="0" smtClean="0"/>
              <a:t>. </a:t>
            </a:r>
            <a:endParaRPr lang="en-CA" dirty="0"/>
          </a:p>
        </p:txBody>
      </p:sp>
    </p:spTree>
    <p:extLst>
      <p:ext uri="{BB962C8B-B14F-4D97-AF65-F5344CB8AC3E}">
        <p14:creationId xmlns:p14="http://schemas.microsoft.com/office/powerpoint/2010/main" val="3189865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US" dirty="0"/>
              <a:t>All of the shuttles have been redesigned to prevent an accident like the Challenger disaster from ever happening again</a:t>
            </a:r>
            <a:r>
              <a:rPr lang="en-US" dirty="0" smtClean="0"/>
              <a:t>. </a:t>
            </a:r>
            <a:endParaRPr lang="en-CA" dirty="0"/>
          </a:p>
        </p:txBody>
      </p:sp>
    </p:spTree>
    <p:extLst>
      <p:ext uri="{BB962C8B-B14F-4D97-AF65-F5344CB8AC3E}">
        <p14:creationId xmlns:p14="http://schemas.microsoft.com/office/powerpoint/2010/main" val="1740710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US" dirty="0"/>
              <a:t>After the Challenger was destroyed, it changed the way people looked at NASA. NASA wanted people to support it, but instead of impressing the viewers, the Challenger disaster scared them. Also, NASA wanted to make sending regular people into space an everyday thing. Even though it has been 14 years since the shuttle disaster, NASA still has not attempted to send anyone that is not a trained astronaut into space</a:t>
            </a:r>
            <a:r>
              <a:rPr lang="en-US" dirty="0" smtClean="0"/>
              <a:t>. </a:t>
            </a:r>
            <a:endParaRPr lang="en-CA" dirty="0"/>
          </a:p>
        </p:txBody>
      </p:sp>
    </p:spTree>
    <p:extLst>
      <p:ext uri="{BB962C8B-B14F-4D97-AF65-F5344CB8AC3E}">
        <p14:creationId xmlns:p14="http://schemas.microsoft.com/office/powerpoint/2010/main" val="3708513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dirty="0">
                <a:hlinkClick r:id="rId2"/>
              </a:rPr>
              <a:t>http://www.youtube.com/watch?v</a:t>
            </a:r>
            <a:r>
              <a:rPr lang="en-CA">
                <a:hlinkClick r:id="rId2"/>
              </a:rPr>
              <a:t>=</a:t>
            </a:r>
            <a:r>
              <a:rPr lang="en-CA" smtClean="0">
                <a:hlinkClick r:id="rId2"/>
              </a:rPr>
              <a:t>Qa7icmqgsow</a:t>
            </a:r>
            <a:r>
              <a:rPr lang="en-CA" smtClean="0"/>
              <a:t> </a:t>
            </a:r>
            <a:endParaRPr lang="en-CA"/>
          </a:p>
        </p:txBody>
      </p:sp>
    </p:spTree>
    <p:extLst>
      <p:ext uri="{BB962C8B-B14F-4D97-AF65-F5344CB8AC3E}">
        <p14:creationId xmlns:p14="http://schemas.microsoft.com/office/powerpoint/2010/main" val="755071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580121"/>
            <a:ext cx="9144000" cy="5940000"/>
          </a:xfrm>
          <a:prstGeom prst="rect">
            <a:avLst/>
          </a:prstGeom>
        </p:spPr>
      </p:pic>
      <p:sp>
        <p:nvSpPr>
          <p:cNvPr id="5" name="Title 4"/>
          <p:cNvSpPr>
            <a:spLocks noGrp="1"/>
          </p:cNvSpPr>
          <p:nvPr>
            <p:ph type="title"/>
          </p:nvPr>
        </p:nvSpPr>
        <p:spPr/>
        <p:txBody>
          <a:bodyPr/>
          <a:lstStyle/>
          <a:p>
            <a:endParaRPr lang="en-CA"/>
          </a:p>
        </p:txBody>
      </p:sp>
    </p:spTree>
    <p:extLst>
      <p:ext uri="{BB962C8B-B14F-4D97-AF65-F5344CB8AC3E}">
        <p14:creationId xmlns:p14="http://schemas.microsoft.com/office/powerpoint/2010/main" val="3952792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685800" y="615881"/>
            <a:ext cx="7770813" cy="5844435"/>
          </a:xfrm>
          <a:prstGeom prst="rect">
            <a:avLst/>
          </a:prstGeom>
        </p:spPr>
      </p:pic>
    </p:spTree>
    <p:extLst>
      <p:ext uri="{BB962C8B-B14F-4D97-AF65-F5344CB8AC3E}">
        <p14:creationId xmlns:p14="http://schemas.microsoft.com/office/powerpoint/2010/main" val="3472052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1219200" y="0"/>
            <a:ext cx="6705358" cy="6858000"/>
          </a:xfrm>
          <a:prstGeom prst="rect">
            <a:avLst/>
          </a:prstGeom>
        </p:spPr>
      </p:pic>
    </p:spTree>
    <p:extLst>
      <p:ext uri="{BB962C8B-B14F-4D97-AF65-F5344CB8AC3E}">
        <p14:creationId xmlns:p14="http://schemas.microsoft.com/office/powerpoint/2010/main" val="1517136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389606" y="1889432"/>
            <a:ext cx="8497193" cy="3602810"/>
          </a:xfrm>
          <a:prstGeom prst="rect">
            <a:avLst/>
          </a:prstGeom>
        </p:spPr>
      </p:pic>
    </p:spTree>
    <p:extLst>
      <p:ext uri="{BB962C8B-B14F-4D97-AF65-F5344CB8AC3E}">
        <p14:creationId xmlns:p14="http://schemas.microsoft.com/office/powerpoint/2010/main" val="2941950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1732869" y="2197100"/>
            <a:ext cx="5600304" cy="4194822"/>
          </a:xfrm>
          <a:prstGeom prst="rect">
            <a:avLst/>
          </a:prstGeom>
        </p:spPr>
      </p:pic>
    </p:spTree>
    <p:extLst>
      <p:ext uri="{BB962C8B-B14F-4D97-AF65-F5344CB8AC3E}">
        <p14:creationId xmlns:p14="http://schemas.microsoft.com/office/powerpoint/2010/main" val="12935312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0" y="1397000"/>
            <a:ext cx="9144000" cy="4057650"/>
          </a:xfrm>
          <a:prstGeom prst="rect">
            <a:avLst/>
          </a:prstGeom>
        </p:spPr>
      </p:pic>
    </p:spTree>
    <p:extLst>
      <p:ext uri="{BB962C8B-B14F-4D97-AF65-F5344CB8AC3E}">
        <p14:creationId xmlns:p14="http://schemas.microsoft.com/office/powerpoint/2010/main" val="3887614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happened…</a:t>
            </a:r>
            <a:endParaRPr lang="en-CA" dirty="0"/>
          </a:p>
        </p:txBody>
      </p:sp>
      <p:sp>
        <p:nvSpPr>
          <p:cNvPr id="3" name="Content Placeholder 2"/>
          <p:cNvSpPr>
            <a:spLocks noGrp="1"/>
          </p:cNvSpPr>
          <p:nvPr>
            <p:ph idx="1"/>
          </p:nvPr>
        </p:nvSpPr>
        <p:spPr/>
        <p:txBody>
          <a:bodyPr>
            <a:normAutofit/>
          </a:bodyPr>
          <a:lstStyle/>
          <a:p>
            <a:r>
              <a:rPr lang="en-US" dirty="0" smtClean="0"/>
              <a:t>One </a:t>
            </a:r>
            <a:r>
              <a:rPr lang="en-US" dirty="0"/>
              <a:t>of the pieces on the huge rocket boosters that lifts the shuttle into orbit did not work correctly. </a:t>
            </a:r>
            <a:endParaRPr lang="en-US" dirty="0" smtClean="0"/>
          </a:p>
          <a:p>
            <a:r>
              <a:rPr lang="en-US" dirty="0" smtClean="0"/>
              <a:t>This </a:t>
            </a:r>
            <a:r>
              <a:rPr lang="en-US" dirty="0"/>
              <a:t>piece was called an O-ring, and it was part of the shuttle’s right rocket booster. </a:t>
            </a:r>
            <a:endParaRPr lang="en-US" dirty="0" smtClean="0"/>
          </a:p>
          <a:p>
            <a:r>
              <a:rPr lang="en-US" dirty="0" smtClean="0"/>
              <a:t>The </a:t>
            </a:r>
            <a:r>
              <a:rPr lang="en-US" dirty="0"/>
              <a:t>O-ring is like a giant rubber washer, just like the washer in your sink faucet</a:t>
            </a:r>
            <a:r>
              <a:rPr lang="en-US" dirty="0" smtClean="0"/>
              <a:t>.</a:t>
            </a:r>
          </a:p>
        </p:txBody>
      </p:sp>
    </p:spTree>
    <p:extLst>
      <p:ext uri="{BB962C8B-B14F-4D97-AF65-F5344CB8AC3E}">
        <p14:creationId xmlns:p14="http://schemas.microsoft.com/office/powerpoint/2010/main" val="39001265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a:xfrm>
            <a:off x="368730" y="1700045"/>
            <a:ext cx="8398858" cy="5142219"/>
          </a:xfrm>
        </p:spPr>
        <p:txBody>
          <a:bodyPr>
            <a:normAutofit/>
          </a:bodyPr>
          <a:lstStyle/>
          <a:p>
            <a:r>
              <a:rPr lang="en-US" dirty="0"/>
              <a:t> Because it was very cold on the morning of the launch, the O-ring did not work correctly. </a:t>
            </a:r>
            <a:endParaRPr lang="en-US" dirty="0" smtClean="0"/>
          </a:p>
          <a:p>
            <a:r>
              <a:rPr lang="en-US" dirty="0" smtClean="0"/>
              <a:t>It </a:t>
            </a:r>
            <a:r>
              <a:rPr lang="en-US" dirty="0"/>
              <a:t>allowed hot gases to leak out of the rocket booster. </a:t>
            </a:r>
            <a:endParaRPr lang="en-US" dirty="0" smtClean="0"/>
          </a:p>
          <a:p>
            <a:r>
              <a:rPr lang="en-US" dirty="0" smtClean="0"/>
              <a:t>Flames </a:t>
            </a:r>
            <a:r>
              <a:rPr lang="en-US" dirty="0"/>
              <a:t>from inside the rocket booster shot out of the place where the O-ring was supposed to be. </a:t>
            </a:r>
            <a:endParaRPr lang="en-US" dirty="0" smtClean="0"/>
          </a:p>
          <a:p>
            <a:r>
              <a:rPr lang="en-US" dirty="0" smtClean="0"/>
              <a:t>These </a:t>
            </a:r>
            <a:r>
              <a:rPr lang="en-US" dirty="0"/>
              <a:t>flames burned a hole in the shuttle’s external fuel tank and caused the rocket booster to break off, creating an even bigger hole in the fuel tank</a:t>
            </a:r>
            <a:r>
              <a:rPr lang="en-US" dirty="0" smtClean="0"/>
              <a:t>.</a:t>
            </a:r>
          </a:p>
          <a:p>
            <a:r>
              <a:rPr lang="en-US" dirty="0" smtClean="0"/>
              <a:t> </a:t>
            </a:r>
            <a:r>
              <a:rPr lang="en-US" dirty="0"/>
              <a:t>The fuels in the tank mixed and created a giant fireball, tearing apart the shuttle.</a:t>
            </a:r>
            <a:endParaRPr lang="en-CA" dirty="0"/>
          </a:p>
          <a:p>
            <a:endParaRPr lang="en-CA" dirty="0"/>
          </a:p>
        </p:txBody>
      </p:sp>
    </p:spTree>
    <p:extLst>
      <p:ext uri="{BB962C8B-B14F-4D97-AF65-F5344CB8AC3E}">
        <p14:creationId xmlns:p14="http://schemas.microsoft.com/office/powerpoint/2010/main" val="1647987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5" name="Picture 4"/>
          <p:cNvPicPr>
            <a:picLocks noChangeAspect="1"/>
          </p:cNvPicPr>
          <p:nvPr/>
        </p:nvPicPr>
        <p:blipFill>
          <a:blip r:embed="rId2"/>
          <a:stretch>
            <a:fillRect/>
          </a:stretch>
        </p:blipFill>
        <p:spPr>
          <a:xfrm>
            <a:off x="1392981" y="857892"/>
            <a:ext cx="6157419" cy="5306246"/>
          </a:xfrm>
          <a:prstGeom prst="rect">
            <a:avLst/>
          </a:prstGeom>
        </p:spPr>
      </p:pic>
    </p:spTree>
    <p:extLst>
      <p:ext uri="{BB962C8B-B14F-4D97-AF65-F5344CB8AC3E}">
        <p14:creationId xmlns:p14="http://schemas.microsoft.com/office/powerpoint/2010/main" val="3860001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CA" dirty="0" smtClean="0"/>
              <a:t>Space Shuttle Challenger was </a:t>
            </a:r>
            <a:r>
              <a:rPr lang="en-CA" dirty="0" err="1" smtClean="0"/>
              <a:t>launged</a:t>
            </a:r>
            <a:r>
              <a:rPr lang="en-CA" dirty="0" smtClean="0"/>
              <a:t> on January 28</a:t>
            </a:r>
            <a:r>
              <a:rPr lang="en-CA" baseline="30000" dirty="0" smtClean="0"/>
              <a:t>th</a:t>
            </a:r>
            <a:r>
              <a:rPr lang="en-CA" dirty="0" smtClean="0"/>
              <a:t>, 1986. </a:t>
            </a:r>
          </a:p>
          <a:p>
            <a:r>
              <a:rPr lang="en-CA" dirty="0" smtClean="0"/>
              <a:t>The shuttle broke apart 73 seconds after launch.</a:t>
            </a:r>
          </a:p>
          <a:p>
            <a:r>
              <a:rPr lang="en-CA" dirty="0" smtClean="0"/>
              <a:t>This led to the death of 7 crew members. </a:t>
            </a:r>
            <a:endParaRPr lang="en-CA" dirty="0"/>
          </a:p>
        </p:txBody>
      </p:sp>
    </p:spTree>
    <p:extLst>
      <p:ext uri="{BB962C8B-B14F-4D97-AF65-F5344CB8AC3E}">
        <p14:creationId xmlns:p14="http://schemas.microsoft.com/office/powerpoint/2010/main" val="866826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1147161" y="957559"/>
            <a:ext cx="7050186" cy="5280835"/>
          </a:xfrm>
          <a:prstGeom prst="rect">
            <a:avLst/>
          </a:prstGeom>
        </p:spPr>
      </p:pic>
    </p:spTree>
    <p:extLst>
      <p:ext uri="{BB962C8B-B14F-4D97-AF65-F5344CB8AC3E}">
        <p14:creationId xmlns:p14="http://schemas.microsoft.com/office/powerpoint/2010/main" val="2669375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0" y="457200"/>
            <a:ext cx="9144000" cy="5931408"/>
          </a:xfrm>
          <a:prstGeom prst="rect">
            <a:avLst/>
          </a:prstGeom>
        </p:spPr>
      </p:pic>
    </p:spTree>
    <p:extLst>
      <p:ext uri="{BB962C8B-B14F-4D97-AF65-F5344CB8AC3E}">
        <p14:creationId xmlns:p14="http://schemas.microsoft.com/office/powerpoint/2010/main" val="1982228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279400" y="0"/>
            <a:ext cx="8561070" cy="6858000"/>
          </a:xfrm>
          <a:prstGeom prst="rect">
            <a:avLst/>
          </a:prstGeom>
        </p:spPr>
      </p:pic>
    </p:spTree>
    <p:extLst>
      <p:ext uri="{BB962C8B-B14F-4D97-AF65-F5344CB8AC3E}">
        <p14:creationId xmlns:p14="http://schemas.microsoft.com/office/powerpoint/2010/main" val="2672084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Picture 3"/>
          <p:cNvPicPr>
            <a:picLocks noChangeAspect="1"/>
          </p:cNvPicPr>
          <p:nvPr/>
        </p:nvPicPr>
        <p:blipFill>
          <a:blip r:embed="rId2"/>
          <a:stretch>
            <a:fillRect/>
          </a:stretch>
        </p:blipFill>
        <p:spPr>
          <a:xfrm>
            <a:off x="225334" y="255394"/>
            <a:ext cx="4219076" cy="3791828"/>
          </a:xfrm>
          <a:prstGeom prst="rect">
            <a:avLst/>
          </a:prstGeom>
        </p:spPr>
      </p:pic>
      <p:pic>
        <p:nvPicPr>
          <p:cNvPr id="5" name="Picture 4"/>
          <p:cNvPicPr>
            <a:picLocks noChangeAspect="1"/>
          </p:cNvPicPr>
          <p:nvPr/>
        </p:nvPicPr>
        <p:blipFill>
          <a:blip r:embed="rId3"/>
          <a:stretch>
            <a:fillRect/>
          </a:stretch>
        </p:blipFill>
        <p:spPr>
          <a:xfrm>
            <a:off x="3837820" y="2151308"/>
            <a:ext cx="5306180" cy="4346359"/>
          </a:xfrm>
          <a:prstGeom prst="rect">
            <a:avLst/>
          </a:prstGeom>
        </p:spPr>
      </p:pic>
    </p:spTree>
    <p:extLst>
      <p:ext uri="{BB962C8B-B14F-4D97-AF65-F5344CB8AC3E}">
        <p14:creationId xmlns:p14="http://schemas.microsoft.com/office/powerpoint/2010/main" val="1045747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r>
              <a:rPr lang="en-US" dirty="0"/>
              <a:t>The exact timing of the death of the crew is </a:t>
            </a:r>
            <a:r>
              <a:rPr lang="en-US" dirty="0" smtClean="0"/>
              <a:t>unknown</a:t>
            </a:r>
          </a:p>
          <a:p>
            <a:r>
              <a:rPr lang="en-US" dirty="0" smtClean="0"/>
              <a:t> Several </a:t>
            </a:r>
            <a:r>
              <a:rPr lang="en-US" dirty="0"/>
              <a:t>crew members are known to have survived the initial breakup of the spacecraft. </a:t>
            </a:r>
            <a:endParaRPr lang="en-US" dirty="0" smtClean="0"/>
          </a:p>
          <a:p>
            <a:r>
              <a:rPr lang="en-US" dirty="0" smtClean="0"/>
              <a:t>The </a:t>
            </a:r>
            <a:r>
              <a:rPr lang="en-US" dirty="0"/>
              <a:t>shuttle had no escape system, and the impact of the crew compartment with the ocean surface was too violent to be </a:t>
            </a:r>
            <a:r>
              <a:rPr lang="en-US" dirty="0" smtClean="0"/>
              <a:t>survivable </a:t>
            </a:r>
            <a:endParaRPr lang="en-CA" dirty="0"/>
          </a:p>
        </p:txBody>
      </p:sp>
    </p:spTree>
    <p:extLst>
      <p:ext uri="{BB962C8B-B14F-4D97-AF65-F5344CB8AC3E}">
        <p14:creationId xmlns:p14="http://schemas.microsoft.com/office/powerpoint/2010/main" val="2676866445"/>
      </p:ext>
    </p:extLst>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Folio">
  <a:themeElements>
    <a:clrScheme name="Folio">
      <a:dk1>
        <a:sysClr val="windowText" lastClr="000000"/>
      </a:dk1>
      <a:lt1>
        <a:sysClr val="window" lastClr="FFFFFF"/>
      </a:lt1>
      <a:dk2>
        <a:srgbClr val="2D2F2B"/>
      </a:dk2>
      <a:lt2>
        <a:srgbClr val="DEDED7"/>
      </a:lt2>
      <a:accent1>
        <a:srgbClr val="294171"/>
      </a:accent1>
      <a:accent2>
        <a:srgbClr val="748CBC"/>
      </a:accent2>
      <a:accent3>
        <a:srgbClr val="8E887C"/>
      </a:accent3>
      <a:accent4>
        <a:srgbClr val="834736"/>
      </a:accent4>
      <a:accent5>
        <a:srgbClr val="5A1705"/>
      </a:accent5>
      <a:accent6>
        <a:srgbClr val="A0A16A"/>
      </a:accent6>
      <a:hlink>
        <a:srgbClr val="74B6BC"/>
      </a:hlink>
      <a:folHlink>
        <a:srgbClr val="7F95A4"/>
      </a:folHlink>
    </a:clrScheme>
    <a:fontScheme name="Folio">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Folio">
      <a:fillStyleLst>
        <a:solidFill>
          <a:schemeClr val="phClr"/>
        </a:solidFill>
        <a:blipFill rotWithShape="1">
          <a:blip xmlns:r="http://schemas.openxmlformats.org/officeDocument/2006/relationships" r:embed="rId1">
            <a:duotone>
              <a:schemeClr val="phClr">
                <a:shade val="30000"/>
                <a:satMod val="120000"/>
              </a:schemeClr>
              <a:schemeClr val="phClr">
                <a:tint val="70000"/>
                <a:satMod val="350000"/>
                <a:lumMod val="110000"/>
              </a:schemeClr>
            </a:duotone>
          </a:blip>
          <a:stretch/>
        </a:blipFill>
        <a:blipFill rotWithShape="1">
          <a:blip xmlns:r="http://schemas.openxmlformats.org/officeDocument/2006/relationships" r:embed="rId2">
            <a:duotone>
              <a:schemeClr val="phClr">
                <a:shade val="40000"/>
                <a:satMod val="120000"/>
              </a:schemeClr>
              <a:schemeClr val="phClr">
                <a:tint val="70000"/>
                <a:satMod val="300000"/>
                <a:lumMod val="110000"/>
              </a:schemeClr>
            </a:duotone>
          </a:blip>
          <a:tile tx="0" ty="0" sx="50000" sy="50000" flip="none" algn="tl"/>
        </a:blipFill>
      </a:fillStyleLst>
      <a:lnStyleLst>
        <a:ln w="12700"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38100" dist="25400" dir="5400000" algn="br" rotWithShape="0">
              <a:srgbClr val="000000">
                <a:alpha val="50000"/>
              </a:srgbClr>
            </a:outerShdw>
          </a:effectLst>
        </a:effectStyle>
        <a:effectStyle>
          <a:effectLst>
            <a:innerShdw blurRad="190500" dist="25400">
              <a:srgbClr val="000000">
                <a:alpha val="50000"/>
              </a:srgbClr>
            </a:innerShdw>
          </a:effectLst>
        </a:effectStyle>
      </a:effectStyleLst>
      <a:bgFillStyleLst>
        <a:blipFill rotWithShape="1">
          <a:blip xmlns:r="http://schemas.openxmlformats.org/officeDocument/2006/relationships" r:embed="rId3">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4">
            <a:duotone>
              <a:schemeClr val="phClr">
                <a:shade val="10000"/>
                <a:satMod val="125000"/>
              </a:schemeClr>
              <a:schemeClr val="phClr">
                <a:tint val="70000"/>
                <a:satMod val="350000"/>
                <a:lumMod val="110000"/>
              </a:schemeClr>
            </a:duotone>
          </a:blip>
          <a:stretch/>
        </a:blipFill>
        <a:blipFill rotWithShape="1">
          <a:blip xmlns:r="http://schemas.openxmlformats.org/officeDocument/2006/relationships" r:embed="rId5">
            <a:duotone>
              <a:schemeClr val="phClr">
                <a:shade val="3000"/>
                <a:lumMod val="10000"/>
              </a:schemeClr>
              <a:schemeClr val="phClr">
                <a:tint val="91000"/>
                <a:satMod val="500000"/>
                <a:lumMod val="125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Folio.thmx</Template>
  <TotalTime>21</TotalTime>
  <Words>444</Words>
  <Application>Microsoft Macintosh PowerPoint</Application>
  <PresentationFormat>On-screen Show (4:3)</PresentationFormat>
  <Paragraphs>23</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Folio</vt:lpstr>
      <vt:lpstr>Space Shuttle Challenger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happened…</vt:lpstr>
      <vt:lpstr>PowerPoint Presentation</vt:lpstr>
    </vt:vector>
  </TitlesOfParts>
  <Company>Toronto Prep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Space Shuttle Challenger</dc:title>
  <dc:creator>Ellie Tsimicalis</dc:creator>
  <cp:lastModifiedBy>Ellie Tsimicalis</cp:lastModifiedBy>
  <cp:revision>3</cp:revision>
  <dcterms:created xsi:type="dcterms:W3CDTF">2013-11-19T03:16:01Z</dcterms:created>
  <dcterms:modified xsi:type="dcterms:W3CDTF">2013-11-19T03:37:36Z</dcterms:modified>
</cp:coreProperties>
</file>